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0" r:id="rId3"/>
    <p:sldId id="260" r:id="rId4"/>
    <p:sldId id="272" r:id="rId5"/>
    <p:sldId id="273" r:id="rId6"/>
    <p:sldId id="274" r:id="rId7"/>
    <p:sldId id="275" r:id="rId8"/>
    <p:sldId id="258" r:id="rId9"/>
    <p:sldId id="259" r:id="rId10"/>
    <p:sldId id="261" r:id="rId11"/>
    <p:sldId id="262" r:id="rId12"/>
    <p:sldId id="276" r:id="rId13"/>
    <p:sldId id="284" r:id="rId14"/>
    <p:sldId id="285" r:id="rId15"/>
    <p:sldId id="28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54" y="-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01315C-63FD-3E06-E66E-879E28CDE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6337" y="390203"/>
            <a:ext cx="7766936" cy="366062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07CD3DE-F09E-7054-418C-D3E3DE2AF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230697"/>
          </a:xfrm>
        </p:spPr>
        <p:txBody>
          <a:bodyPr>
            <a:noAutofit/>
          </a:bodyPr>
          <a:lstStyle/>
          <a:p>
            <a:pPr algn="ctr"/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97E9A523-A1CC-8E21-D35C-5F3D9B272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192" y="155807"/>
            <a:ext cx="9674087" cy="630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0EB288-217C-16B7-AD7C-1C1144554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31304"/>
            <a:ext cx="8596668" cy="755374"/>
          </a:xfrm>
        </p:spPr>
        <p:txBody>
          <a:bodyPr>
            <a:noAutofit/>
          </a:bodyPr>
          <a:lstStyle/>
          <a:p>
            <a:pPr algn="ctr"/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Эрудит»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419982D-9414-7962-BCBE-E2CAA16CE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861391"/>
            <a:ext cx="9129275" cy="5897218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четверть учебного года начинается с трека «Орлёнок – Эрудит», которая отличается наличием различных олимпиад, интеллектуальных конкурсов, и </a:t>
            </a:r>
            <a:r>
              <a:rPr lang="ru-RU" altLang="ru-RU" sz="3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т.д.В</a:t>
            </a:r>
            <a:r>
              <a:rPr lang="ru-RU" alt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период дети знакомятся с разными способами получения информации, что необходимо для их успешной деятельности, в том числе познавательной. Именно в этот период учебного года у детей отмечается высокая мотивация и интерес к учёбе. </a:t>
            </a:r>
          </a:p>
          <a:p>
            <a:pPr marL="0" indent="0" eaLnBrk="1" hangingPunct="1">
              <a:buNone/>
            </a:pP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 трека – познание.</a:t>
            </a:r>
            <a:endParaRPr lang="ru-RU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02BAD7C3-DA93-29A7-A2F1-313730D37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53" y="4514576"/>
            <a:ext cx="3034748" cy="211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196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2C3B55-B8D6-5522-D44F-294037A37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7281"/>
            <a:ext cx="8596668" cy="649357"/>
          </a:xfrm>
        </p:spPr>
        <p:txBody>
          <a:bodyPr>
            <a:noAutofit/>
          </a:bodyPr>
          <a:lstStyle/>
          <a:p>
            <a:pPr algn="ctr"/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Мастер»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5C752C0-011A-440A-58A1-D32D5D67C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816638"/>
            <a:ext cx="9154732" cy="456374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данного трека дети знакомятся с пониманием того, что можно быть мастерами в разных сферах деятельности, в различных профессиях. </a:t>
            </a:r>
          </a:p>
          <a:p>
            <a:pPr marL="0" indent="0" eaLnBrk="1" hangingPunct="1">
              <a:buNone/>
            </a:pP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готовят новогодний спектакль, концерт или представление, часть трека определена для знакомства с лучшими мастерами своего дела (на уровне региона или страны). </a:t>
            </a:r>
          </a:p>
          <a:p>
            <a:pPr marL="0" indent="0" eaLnBrk="1" hangingPunct="1">
              <a:buNone/>
            </a:pPr>
            <a:r>
              <a:rPr lang="ru-RU" alt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трека - искусство и познание.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D3C497B-AFA2-6460-3078-EF5AEA49B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4958" y="4469523"/>
            <a:ext cx="3261718" cy="218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EAFD9C-6B18-792A-8743-1B6BA476C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8540"/>
            <a:ext cx="8596668" cy="901148"/>
          </a:xfrm>
        </p:spPr>
        <p:txBody>
          <a:bodyPr>
            <a:noAutofit/>
          </a:bodyPr>
          <a:lstStyle/>
          <a:p>
            <a:pPr algn="ctr"/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Доброволец»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D1F36C6-CA22-28BD-DC69-54FCBFC78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0"/>
            <a:ext cx="9010005" cy="4094733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ru-RU" altLang="ru-RU" sz="3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данного трека актуальна круглый год. Это создаёт и поддерживает общее настроение добра, взаимопонимания, удовлетворённости не только в рамках трека, но и в обычной жизнедеятельности детей. Учитель может обращаться к имеющемуся социальному опыту детей в любое время учебного года. </a:t>
            </a:r>
          </a:p>
          <a:p>
            <a:pPr marL="0" indent="0" eaLnBrk="1" hangingPunct="1">
              <a:buNone/>
            </a:pPr>
            <a:r>
              <a:rPr lang="ru-RU" altLang="ru-RU" sz="3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трека - милосердие, доброта и забота!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035F1E4-179C-A101-9307-37D563E55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6435" y="4379948"/>
            <a:ext cx="2279529" cy="238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900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43EAF00-613B-58E6-89F7-706A40C43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Спортсмен»</a:t>
            </a:r>
            <a:r>
              <a:rPr lang="ru-RU" altLang="ru-RU" sz="3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ru-RU" altLang="ru-RU" sz="3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E6A1628-209B-008D-20CE-7AEA8C1A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1966"/>
            <a:ext cx="8596668" cy="394914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для реализации этого трека обусловлено необходимостью усилить двигательную активность детей, так как к середине учебного года накапливается определённая физическая и эмоциональная усталость от учебной нагрузки. </a:t>
            </a:r>
          </a:p>
          <a:p>
            <a:pPr marL="0" indent="0" eaLnBrk="1" hangingPunct="1"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 помогает понять и закрепить основы здорового образа жизни.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BEFA56E-6D5E-43B6-4848-C2EE43664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626" y="4157771"/>
            <a:ext cx="2055428" cy="250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18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76CDEA-1412-164A-5311-ADD8D55E4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5530"/>
            <a:ext cx="8596668" cy="808383"/>
          </a:xfrm>
        </p:spPr>
        <p:txBody>
          <a:bodyPr>
            <a:noAutofit/>
          </a:bodyPr>
          <a:lstStyle/>
          <a:p>
            <a:pPr algn="ctr"/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Эколог»</a:t>
            </a:r>
            <a:br>
              <a:rPr lang="ru-RU" alt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119AC30-BC74-6E32-58DF-020DF7084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87897"/>
            <a:ext cx="8413657" cy="4876799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 мероприятия за пределами здания школы с выходом на природу. Есть возможность использования природных материалов при изготовлении поделок, проведения акций с посадками деревьев, уборке мусора в рамках экологического субботника. </a:t>
            </a:r>
          </a:p>
          <a:p>
            <a:pPr marL="0" indent="0" eaLnBrk="1" hangingPunct="1"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Ценностями данного трека являются </a:t>
            </a:r>
          </a:p>
          <a:p>
            <a:pPr marL="0" indent="0" algn="ctr" eaLnBrk="1" hangingPunct="1"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Родина.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F7385DF-60C3-70CC-202A-0AFBDCF08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160" y="4001954"/>
            <a:ext cx="2610874" cy="231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71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65D7AB-6500-9E24-8C48-2C949D1D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5530"/>
            <a:ext cx="9049762" cy="1152940"/>
          </a:xfrm>
        </p:spPr>
        <p:txBody>
          <a:bodyPr>
            <a:noAutofit/>
          </a:bodyPr>
          <a:lstStyle/>
          <a:p>
            <a:pPr algn="ctr"/>
            <a:r>
              <a:rPr lang="ru-RU" alt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Хранитель исторической памяти»</a:t>
            </a:r>
            <a:br>
              <a:rPr lang="ru-RU" alt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001479A-9FEB-E3BE-5798-66A8D60C6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8471"/>
            <a:ext cx="8596668" cy="4702892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трека происходит ценностно-ориентированная деятельность по осмыслению личностного отношения к семье, Родине, к своему окружению и к себе лично. Ребёнок должен открыть для себя и принять значимость сохранения традиций, истории и культуры своего родного края.</a:t>
            </a:r>
          </a:p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смысловая нагрузка трека:</a:t>
            </a:r>
          </a:p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– хранитель традиций своей семьи.</a:t>
            </a:r>
          </a:p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(класс) – хранители своих достижений.</a:t>
            </a:r>
          </a:p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– хранители исторической памяти своей страны.</a:t>
            </a:r>
          </a:p>
          <a:p>
            <a:pPr marL="0" indent="0" eaLnBrk="1" hangingPunct="1">
              <a:buNone/>
            </a:pPr>
            <a:r>
              <a:rPr lang="ru-RU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Ценностями данного трека являются семья и Родина</a:t>
            </a:r>
            <a:r>
              <a:rPr lang="ru-RU" altLang="ru-RU" sz="1800" b="1" dirty="0">
                <a:latin typeface="Calibri" panose="020F0502020204030204" pitchFamily="34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F88070F-81D4-36D4-E2DD-C8FF3B996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338" y="3154459"/>
            <a:ext cx="2100636" cy="249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9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0D26D53-F27F-745F-9EAB-F52B66FBF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2622"/>
            <a:ext cx="3854528" cy="10663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Объект 7">
            <a:extLst>
              <a:ext uri="{FF2B5EF4-FFF2-40B4-BE49-F238E27FC236}">
                <a16:creationId xmlns="" xmlns:a16="http://schemas.microsoft.com/office/drawing/2014/main" id="{7B57F7ED-FFC8-8292-B195-974401CAEE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9669" y="131488"/>
            <a:ext cx="3955461" cy="2456263"/>
          </a:xfrm>
        </p:spPr>
      </p:pic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EDF8B4A-4218-A975-7892-9D2E2EA91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4" y="2777068"/>
            <a:ext cx="8956996" cy="386611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Всероссийская программа социальной активности учащихся начальных классов «Орлята России» была создана по поручению министра просвещения РФ Сергея Кравцова в 2021 году и разработана «Орлёнком» и Российским движением школьников. </a:t>
            </a:r>
            <a:endParaRPr lang="ru-RU" sz="36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ADAEF81-411C-C767-7C9F-967D26BB32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981" y="214816"/>
            <a:ext cx="4055882" cy="2513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997577F-A9C6-8573-7274-1009B4E02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2" y="159026"/>
            <a:ext cx="11542644" cy="17713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4F7E0C06-B9A5-3313-065C-6978FF36A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C0FE777-D1B6-B413-6C42-C69E0CDB9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331304"/>
            <a:ext cx="10230678" cy="636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8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242924-2937-1538-B202-26DFEB4A8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FC615085-34F2-5FBB-07B7-8AD8B9414D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5" y="344557"/>
            <a:ext cx="9619604" cy="6096000"/>
          </a:xfrm>
        </p:spPr>
      </p:pic>
    </p:spTree>
    <p:extLst>
      <p:ext uri="{BB962C8B-B14F-4D97-AF65-F5344CB8AC3E}">
        <p14:creationId xmlns:p14="http://schemas.microsoft.com/office/powerpoint/2010/main" val="1648887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5F23737-5D2A-DE8F-64EC-E8FD367D2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2E7881F4-4455-3611-B25C-B474406838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330" y="466216"/>
            <a:ext cx="9753600" cy="6080358"/>
          </a:xfrm>
        </p:spPr>
      </p:pic>
    </p:spTree>
    <p:extLst>
      <p:ext uri="{BB962C8B-B14F-4D97-AF65-F5344CB8AC3E}">
        <p14:creationId xmlns:p14="http://schemas.microsoft.com/office/powerpoint/2010/main" val="427895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25E703-E460-9A99-E997-D50AF89EF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61F438EA-43C9-86F5-A853-FEE09DC3AC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304800"/>
            <a:ext cx="9487083" cy="6135757"/>
          </a:xfrm>
        </p:spPr>
      </p:pic>
    </p:spTree>
    <p:extLst>
      <p:ext uri="{BB962C8B-B14F-4D97-AF65-F5344CB8AC3E}">
        <p14:creationId xmlns:p14="http://schemas.microsoft.com/office/powerpoint/2010/main" val="132861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40532B-A415-1510-EEDF-5410B17D4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76DB695E-2F86-70E6-0E57-927B08E89D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738" y="172278"/>
            <a:ext cx="9770932" cy="6506818"/>
          </a:xfrm>
        </p:spPr>
      </p:pic>
    </p:spTree>
    <p:extLst>
      <p:ext uri="{BB962C8B-B14F-4D97-AF65-F5344CB8AC3E}">
        <p14:creationId xmlns:p14="http://schemas.microsoft.com/office/powerpoint/2010/main" val="3139647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F1C18B0-490F-63AD-2092-8454911FC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87" y="159026"/>
            <a:ext cx="1174142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внеурочной деятельности «Орлята России» включает поэтапное прохождение </a:t>
            </a:r>
          </a:p>
          <a:p>
            <a:pPr algn="ctr" eaLnBrk="1" hangingPunct="1"/>
            <a:r>
              <a:rPr lang="ru-RU" alt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7-ми треков</a:t>
            </a:r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 eaLnBrk="1" hangingPunct="1"/>
            <a:r>
              <a:rPr lang="ru-RU" alt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слово «трек» заложены направления развития ребёнка, через которые формируются различные ценности.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23444AF6-0B83-8AD4-C413-F79CFBC4748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625" y="3309263"/>
            <a:ext cx="1109568" cy="159119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870FBECC-3CF5-0574-8D42-843FB22BA79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0879" y="5300681"/>
            <a:ext cx="1414395" cy="129246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E438DED7-B45F-52E2-AAE6-C8BADE50AF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5274" y="3509415"/>
            <a:ext cx="1390008" cy="129246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556726F0-4641-007F-F9A3-31E931CF330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6816" y="5227523"/>
            <a:ext cx="1121761" cy="136562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BE77F277-3AAF-90AC-EE90-F4942B83301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9830" y="3638476"/>
            <a:ext cx="1420491" cy="126198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0BCC5746-B40F-CFDF-CCEE-9088EC9E8F3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8997" y="5075394"/>
            <a:ext cx="1054699" cy="129246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D245BE9E-74D5-15F0-5734-D59D8199FC9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84869" y="3309263"/>
            <a:ext cx="1060796" cy="129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9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6E91599-6D29-CAA2-F769-D0623505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2278"/>
            <a:ext cx="8596668" cy="569844"/>
          </a:xfrm>
        </p:spPr>
        <p:txBody>
          <a:bodyPr>
            <a:noAutofit/>
          </a:bodyPr>
          <a:lstStyle/>
          <a:p>
            <a:pPr algn="ctr"/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Трек «Орлёнок – Лидер»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B9FD36-DA3D-676C-4445-AC4E675D9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060173"/>
            <a:ext cx="9155779" cy="3432313"/>
          </a:xfrm>
        </p:spPr>
        <p:txBody>
          <a:bodyPr>
            <a:normAutofit fontScale="77500" lnSpcReduction="20000"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реализации трека дети приобретают опыт совместной деятельности (уровень сплочённости классного коллектива, </a:t>
            </a:r>
            <a:r>
              <a:rPr kumimoji="0" lang="ru-RU" altLang="ru-RU" sz="39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микрогрупп</a:t>
            </a:r>
            <a:r>
              <a:rPr kumimoji="0" lang="ru-RU" altLang="ru-RU" sz="3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приобретения и осуществления опыта совместной деятельности и чередования творческих поручений).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трек работает с такими ценностями, как личность, дружба и команда!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B7FA795-95F2-C53F-7B9A-F7081DA1C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948" y="4700742"/>
            <a:ext cx="2279373" cy="1935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3194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331</TotalTime>
  <Words>481</Words>
  <Application>Microsoft Office PowerPoint</Application>
  <PresentationFormat>Произвольный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Трек «Орлёнок – Лидер» </vt:lpstr>
      <vt:lpstr>Трек «Орлёнок – Эрудит» </vt:lpstr>
      <vt:lpstr>Трек «Орлёнок – Мастер» </vt:lpstr>
      <vt:lpstr>Трек «Орлёнок – Доброволец» </vt:lpstr>
      <vt:lpstr>Трек «Орлёнок – Спортсмен» </vt:lpstr>
      <vt:lpstr>Трек «Орлёнок – Эколог» </vt:lpstr>
      <vt:lpstr>Трек «Орлёнок – Хранитель исторической памяти»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 HP</dc:creator>
  <cp:lastModifiedBy>школа речкаловская</cp:lastModifiedBy>
  <cp:revision>6</cp:revision>
  <dcterms:created xsi:type="dcterms:W3CDTF">2022-12-25T13:17:54Z</dcterms:created>
  <dcterms:modified xsi:type="dcterms:W3CDTF">2023-09-11T07:02:55Z</dcterms:modified>
</cp:coreProperties>
</file>